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4" r:id="rId11"/>
    <p:sldId id="274" r:id="rId12"/>
    <p:sldId id="265" r:id="rId13"/>
    <p:sldId id="266" r:id="rId14"/>
    <p:sldId id="275" r:id="rId15"/>
    <p:sldId id="267" r:id="rId16"/>
    <p:sldId id="276" r:id="rId17"/>
    <p:sldId id="268" r:id="rId18"/>
    <p:sldId id="269" r:id="rId19"/>
    <p:sldId id="270" r:id="rId20"/>
    <p:sldId id="271" r:id="rId21"/>
    <p:sldId id="272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4430D9-92F5-447B-B5AA-CA9DF07C82BD}" type="datetimeFigureOut">
              <a:rPr lang="pt-BR" smtClean="0"/>
              <a:pPr/>
              <a:t>04/09/2014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BD5372C-DA42-40AB-990B-254ED5C83BA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15816" y="533400"/>
            <a:ext cx="5556452" cy="2868168"/>
          </a:xfrm>
        </p:spPr>
        <p:txBody>
          <a:bodyPr/>
          <a:lstStyle/>
          <a:p>
            <a:r>
              <a:rPr lang="pt-BR" dirty="0" smtClean="0"/>
              <a:t>Métodos Anticoncepcionais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35696" y="5661248"/>
            <a:ext cx="6400800" cy="697632"/>
          </a:xfrm>
        </p:spPr>
        <p:txBody>
          <a:bodyPr/>
          <a:lstStyle/>
          <a:p>
            <a:r>
              <a:rPr lang="pt-BR" dirty="0" smtClean="0"/>
              <a:t>Simone </a:t>
            </a:r>
            <a:r>
              <a:rPr lang="pt-BR" dirty="0" err="1" smtClean="0"/>
              <a:t>Bolognini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Pílula anticoncepcional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248584"/>
          </a:xfrm>
        </p:spPr>
        <p:txBody>
          <a:bodyPr>
            <a:normAutofit/>
          </a:bodyPr>
          <a:lstStyle/>
          <a:p>
            <a:r>
              <a:rPr lang="pt-BR" dirty="0" smtClean="0"/>
              <a:t>É um comprimido com hormônios que impedem a ovulação.</a:t>
            </a:r>
          </a:p>
          <a:p>
            <a:r>
              <a:rPr lang="pt-BR" dirty="0" smtClean="0"/>
              <a:t>É um meio bastante seguro de evitar a gravidez na mulher adulta, desde que controlado de perto por um médico, pois tem uma série de efeitos colaterais.</a:t>
            </a:r>
          </a:p>
          <a:p>
            <a:r>
              <a:rPr lang="pt-BR" dirty="0" smtClean="0"/>
              <a:t>Mulheres que fumam ou que têm mais de 35 anos não devem tomar a pílula, porque, entre outros motivos, ela pode aumentar o risco de câncer. Há restrições para as que tem problemas no coração, fígado, veias, diabetes e outras doenças.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Pílula-Anticoncepcion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124744"/>
            <a:ext cx="6381098" cy="424847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Pílula do dia seguinte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7239000" cy="4682920"/>
          </a:xfrm>
        </p:spPr>
        <p:txBody>
          <a:bodyPr/>
          <a:lstStyle/>
          <a:p>
            <a:r>
              <a:rPr lang="pt-BR" dirty="0" smtClean="0"/>
              <a:t>Também é a base de hormônios.</a:t>
            </a:r>
          </a:p>
          <a:p>
            <a:r>
              <a:rPr lang="pt-BR" dirty="0" smtClean="0"/>
              <a:t>Pode ser tomada pela mulher, sob orientação médica, até 72 horas depois de uma relação sexual sem precaução ou se outro contraceptivo tiver falhado.</a:t>
            </a:r>
          </a:p>
          <a:p>
            <a:r>
              <a:rPr lang="pt-BR" dirty="0" smtClean="0"/>
              <a:t>Atua fazendo a parede uterina rejeitar a fixação do óvulo.</a:t>
            </a:r>
          </a:p>
          <a:p>
            <a:r>
              <a:rPr lang="pt-BR" dirty="0" smtClean="0"/>
              <a:t>Por ter grandes doses de hormônios, só é recomendável  em situações de emergência.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Dispositivo </a:t>
            </a:r>
            <a:r>
              <a:rPr lang="pt-BR" dirty="0" err="1" smtClean="0"/>
              <a:t>intra-uterino</a:t>
            </a:r>
            <a:r>
              <a:rPr lang="pt-BR" dirty="0" smtClean="0"/>
              <a:t> - </a:t>
            </a:r>
            <a:r>
              <a:rPr lang="pt-BR" dirty="0" err="1" smtClean="0"/>
              <a:t>diu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7239000" cy="4610912"/>
          </a:xfrm>
        </p:spPr>
        <p:txBody>
          <a:bodyPr/>
          <a:lstStyle/>
          <a:p>
            <a:r>
              <a:rPr lang="pt-BR" dirty="0" smtClean="0"/>
              <a:t>É uma pequena peça de plástico ou de cobre que o médico implanta no útero da mulher.</a:t>
            </a:r>
          </a:p>
          <a:p>
            <a:r>
              <a:rPr lang="pt-BR" dirty="0" smtClean="0"/>
              <a:t>Ela impede que o </a:t>
            </a:r>
            <a:r>
              <a:rPr lang="pt-BR" dirty="0" err="1" smtClean="0"/>
              <a:t>espermatozóide</a:t>
            </a:r>
            <a:r>
              <a:rPr lang="pt-BR" dirty="0" smtClean="0"/>
              <a:t> alcance o óvulo ou que u óvulo fecundado se fixe no útero.</a:t>
            </a:r>
          </a:p>
          <a:p>
            <a:r>
              <a:rPr lang="pt-BR" dirty="0" smtClean="0"/>
              <a:t>Em geral, torna a menstruação um pouco mais intensa.</a:t>
            </a:r>
          </a:p>
          <a:p>
            <a:r>
              <a:rPr lang="pt-BR" dirty="0" smtClean="0"/>
              <a:t>É um método muito eficaz, com índices de falhas muito baixos.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idi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908720"/>
            <a:ext cx="5709450" cy="504056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diafragma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um anel flexível coberto por uma capa de borracha redonda</a:t>
            </a:r>
          </a:p>
          <a:p>
            <a:r>
              <a:rPr lang="pt-BR" dirty="0" smtClean="0"/>
              <a:t>Deve ser introduzido na vagina meia hora antes da relação sexual, testando com o indicador se ele está colocado na posição correta.</a:t>
            </a:r>
          </a:p>
          <a:p>
            <a:r>
              <a:rPr lang="pt-BR" dirty="0" smtClean="0"/>
              <a:t>O médico faz a medição para saber o tamanho adequado para cada mulher.</a:t>
            </a:r>
          </a:p>
          <a:p>
            <a:r>
              <a:rPr lang="pt-BR" dirty="0" smtClean="0"/>
              <a:t>Essa borracha tapa o colo do útero e impede que o </a:t>
            </a:r>
            <a:r>
              <a:rPr lang="pt-BR" dirty="0" err="1" smtClean="0"/>
              <a:t>espermatozóide</a:t>
            </a:r>
            <a:r>
              <a:rPr lang="pt-BR" dirty="0" smtClean="0"/>
              <a:t> alcance o óvulo.</a:t>
            </a:r>
          </a:p>
          <a:p>
            <a:r>
              <a:rPr lang="pt-BR" dirty="0" smtClean="0"/>
              <a:t>Não é um método confiável.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diafragm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052736"/>
            <a:ext cx="7264612" cy="4712884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espermicidas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7239000" cy="4538904"/>
          </a:xfrm>
        </p:spPr>
        <p:txBody>
          <a:bodyPr/>
          <a:lstStyle/>
          <a:p>
            <a:r>
              <a:rPr lang="pt-BR" dirty="0" smtClean="0"/>
              <a:t>Agem quimicamente, impedindo que os </a:t>
            </a:r>
            <a:r>
              <a:rPr lang="pt-BR" dirty="0" err="1" smtClean="0"/>
              <a:t>espermatozóides</a:t>
            </a:r>
            <a:r>
              <a:rPr lang="pt-BR" dirty="0" smtClean="0"/>
              <a:t> alcancem o útero.</a:t>
            </a:r>
          </a:p>
          <a:p>
            <a:r>
              <a:rPr lang="pt-BR" dirty="0" smtClean="0"/>
              <a:t>Quando usados sozinhos, não são anticoncepcionais eficientes.</a:t>
            </a:r>
          </a:p>
          <a:p>
            <a:r>
              <a:rPr lang="pt-BR" dirty="0" smtClean="0"/>
              <a:t>Devem ser associados a outro método, como o diafragma ou o DIU.</a:t>
            </a:r>
          </a:p>
          <a:p>
            <a:r>
              <a:rPr lang="pt-BR" dirty="0" smtClean="0"/>
              <a:t>Precisam ser receitados pelo médico.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temperatura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248584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Para utilizar este método, primeiro a mulher deve medir a temperatura de seu corpo todos os dias, no mesmo horário, antes de se levantar da cama. Os resultados devem ser anotados num gráfico para determinar o período fértil.</a:t>
            </a:r>
          </a:p>
          <a:p>
            <a:r>
              <a:rPr lang="pt-BR" dirty="0" smtClean="0"/>
              <a:t>Logo após a ovulação, a temperatura aumenta cerca de 0,5°C, mantendo-se assim até o início da menstruação, quando volta a cair.</a:t>
            </a:r>
          </a:p>
          <a:p>
            <a:r>
              <a:rPr lang="pt-BR" dirty="0" smtClean="0"/>
              <a:t>O casal deve evitar relações sexuais durante as 48 horas após verificar o aumento de temperatura.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Muco vaginal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7239000" cy="4322880"/>
          </a:xfrm>
        </p:spPr>
        <p:txBody>
          <a:bodyPr/>
          <a:lstStyle/>
          <a:p>
            <a:r>
              <a:rPr lang="pt-BR" dirty="0" smtClean="0"/>
              <a:t>Também é possível determinar os dias em que a mulher está fértil examinando seu muco vaginal.  Normalmente esbranquiçado e pastoso, durante a ovulação o muco adquire a consistência e a transparência da clara de ovo.</a:t>
            </a:r>
          </a:p>
          <a:p>
            <a:r>
              <a:rPr lang="pt-BR" dirty="0" smtClean="0"/>
              <a:t>A consistência mais clara e elástica indica que não se deve ter relações sexuais.  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Camisinha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0888"/>
            <a:ext cx="7239000" cy="4034848"/>
          </a:xfrm>
        </p:spPr>
        <p:txBody>
          <a:bodyPr/>
          <a:lstStyle/>
          <a:p>
            <a:r>
              <a:rPr lang="pt-BR" dirty="0" smtClean="0"/>
              <a:t>Pode ser masculina e feminina</a:t>
            </a:r>
          </a:p>
          <a:p>
            <a:r>
              <a:rPr lang="pt-BR" dirty="0" smtClean="0"/>
              <a:t>É um dos métodos mais simples e práticos de evitar a gravidez</a:t>
            </a:r>
          </a:p>
          <a:p>
            <a:r>
              <a:rPr lang="pt-BR" dirty="0" smtClean="0"/>
              <a:t>Tem a grande vantagem de evitar as </a:t>
            </a:r>
            <a:r>
              <a:rPr lang="pt-BR" dirty="0" err="1" smtClean="0"/>
              <a:t>DST’s</a:t>
            </a:r>
            <a:r>
              <a:rPr lang="pt-BR" dirty="0" smtClean="0"/>
              <a:t>.</a:t>
            </a:r>
          </a:p>
          <a:p>
            <a:r>
              <a:rPr lang="pt-BR" dirty="0" smtClean="0"/>
              <a:t>Não é 100% eficaz, mas sua segurança é bastante grande.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Laqueadura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um método cirúrgico que consiste em cortar as tubas uterinas da mulher, interrompendo a ligação entre o ovário e o útero, impedindo, assim, que o óvulo chegue ao útero.</a:t>
            </a:r>
          </a:p>
          <a:p>
            <a:r>
              <a:rPr lang="pt-BR" dirty="0" smtClean="0"/>
              <a:t>A mulher precisa tomar anestesia geral ou peridural, e por precisar abrir o abdome para se chegar até a tuba uterina, o risco de infecção é considerável.</a:t>
            </a:r>
          </a:p>
          <a:p>
            <a:r>
              <a:rPr lang="pt-BR" dirty="0" smtClean="0"/>
              <a:t>Só é feita em mulheres com mais de 35 anos e que já tenham filhos.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pt-BR" dirty="0" smtClean="0"/>
              <a:t>vasectomia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66360"/>
            <a:ext cx="7632848" cy="5258984"/>
          </a:xfrm>
        </p:spPr>
        <p:txBody>
          <a:bodyPr>
            <a:normAutofit/>
          </a:bodyPr>
          <a:lstStyle/>
          <a:p>
            <a:r>
              <a:rPr lang="pt-BR" dirty="0" smtClean="0"/>
              <a:t>Também é um método cirúrgico, que consiste em cortar os ductos deferentes no homem, interrompendo o trajeto dos </a:t>
            </a:r>
            <a:r>
              <a:rPr lang="pt-BR" dirty="0" err="1" smtClean="0"/>
              <a:t>espermatozóides</a:t>
            </a:r>
            <a:r>
              <a:rPr lang="pt-BR" dirty="0" smtClean="0"/>
              <a:t>.</a:t>
            </a:r>
          </a:p>
          <a:p>
            <a:r>
              <a:rPr lang="pt-BR" dirty="0" smtClean="0"/>
              <a:t>Na ejaculação o homem libera o sêmen, mas sem nenhum </a:t>
            </a:r>
            <a:r>
              <a:rPr lang="pt-BR" dirty="0" err="1" smtClean="0"/>
              <a:t>espermatozóide</a:t>
            </a:r>
            <a:r>
              <a:rPr lang="pt-BR" dirty="0" smtClean="0"/>
              <a:t>.</a:t>
            </a:r>
          </a:p>
          <a:p>
            <a:r>
              <a:rPr lang="pt-BR" dirty="0" smtClean="0"/>
              <a:t>Não é necessário internação, pois é aplicada anestesia local, e o homem é liberado no mesmo dia. </a:t>
            </a:r>
          </a:p>
          <a:p>
            <a:r>
              <a:rPr lang="pt-BR" dirty="0" smtClean="0"/>
              <a:t>Recomenda-se evitar relações sexuais sem proteção por cerca de 45 dias, pois ainda é possível encontrar </a:t>
            </a:r>
            <a:r>
              <a:rPr lang="pt-BR" dirty="0" err="1" smtClean="0"/>
              <a:t>espermatozóides</a:t>
            </a:r>
            <a:r>
              <a:rPr lang="pt-BR" dirty="0" smtClean="0"/>
              <a:t> no sêmen antes desse período.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Camisinha Masculina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um envoltório de látex fino e resistente que recobre o pênis na relação sexual.</a:t>
            </a:r>
          </a:p>
          <a:p>
            <a:r>
              <a:rPr lang="pt-BR" dirty="0" smtClean="0"/>
              <a:t>Também é conhecida como preservativo, </a:t>
            </a:r>
            <a:r>
              <a:rPr lang="pt-BR" i="1" dirty="0" err="1" smtClean="0"/>
              <a:t>condon</a:t>
            </a:r>
            <a:r>
              <a:rPr lang="pt-BR" dirty="0" smtClean="0"/>
              <a:t> ou </a:t>
            </a:r>
            <a:r>
              <a:rPr lang="pt-BR" dirty="0" err="1" smtClean="0"/>
              <a:t>camisa-de-vênus</a:t>
            </a:r>
            <a:r>
              <a:rPr lang="pt-BR" dirty="0" smtClean="0"/>
              <a:t>.</a:t>
            </a:r>
          </a:p>
          <a:p>
            <a:r>
              <a:rPr lang="pt-BR" dirty="0" smtClean="0"/>
              <a:t>Ela deve ser colocada no pênis ereto e antes de penetrar na vagina.</a:t>
            </a:r>
          </a:p>
          <a:p>
            <a:endParaRPr lang="pt-BR" dirty="0"/>
          </a:p>
        </p:txBody>
      </p:sp>
      <p:pic>
        <p:nvPicPr>
          <p:cNvPr id="4" name="Imagem 3" descr="camis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4277881"/>
            <a:ext cx="4248472" cy="2391479"/>
          </a:xfrm>
          <a:prstGeom prst="rect">
            <a:avLst/>
          </a:prstGeom>
        </p:spPr>
      </p:pic>
      <p:pic>
        <p:nvPicPr>
          <p:cNvPr id="5" name="Imagem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4509120"/>
            <a:ext cx="2705100" cy="16954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Camisinha Masculina</a:t>
            </a:r>
            <a:endParaRPr lang="pt-BR" dirty="0"/>
          </a:p>
        </p:txBody>
      </p:sp>
      <p:pic>
        <p:nvPicPr>
          <p:cNvPr id="4" name="Espaço Reservado para Conteúdo 3" descr="Como-usar-a-camisinha-masculi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504" y="1700808"/>
            <a:ext cx="7940341" cy="489654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Camisinha Feminina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uma espécie de saco lubrificado, com dois anéis flexíveis, um na entrada e outro no fundo.</a:t>
            </a:r>
          </a:p>
          <a:p>
            <a:r>
              <a:rPr lang="pt-BR" dirty="0" smtClean="0"/>
              <a:t>A mulher deve introduzir o anel do fundo na vagina, dobrado, até que ele passe o osso púbico;</a:t>
            </a:r>
          </a:p>
          <a:p>
            <a:r>
              <a:rPr lang="pt-BR" dirty="0" smtClean="0"/>
              <a:t>Uma vez colocada, sobram cerca de 5 cm para fora da vagina.</a:t>
            </a:r>
          </a:p>
          <a:p>
            <a:r>
              <a:rPr lang="pt-BR" dirty="0" smtClean="0"/>
              <a:t>Depois da relação, deve-se torcer a ponta de fora para fechar a camisinha e evitar que o conteúdo escape.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Camisinha Feminina</a:t>
            </a:r>
            <a:endParaRPr lang="pt-BR" dirty="0"/>
          </a:p>
        </p:txBody>
      </p:sp>
      <p:pic>
        <p:nvPicPr>
          <p:cNvPr id="4" name="Espaço Reservado para Conteúdo 3" descr="camisinha_feminina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0700" y="2756694"/>
            <a:ext cx="4572000" cy="25527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Coito interrompido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7239000" cy="4538904"/>
          </a:xfrm>
        </p:spPr>
        <p:txBody>
          <a:bodyPr/>
          <a:lstStyle/>
          <a:p>
            <a:r>
              <a:rPr lang="pt-BR" dirty="0" smtClean="0"/>
              <a:t>Consiste em retirar o pênis da vagina antes que ocorra a ejaculação.</a:t>
            </a:r>
          </a:p>
          <a:p>
            <a:r>
              <a:rPr lang="pt-BR" dirty="0" smtClean="0"/>
              <a:t>Trata-se de um método muito comum, mas que, por diversos motivos, tem falhas.</a:t>
            </a:r>
          </a:p>
          <a:p>
            <a:r>
              <a:rPr lang="pt-BR" dirty="0" smtClean="0"/>
              <a:t>A lubrificação natural do homem, quando está excitado, pode conter </a:t>
            </a:r>
            <a:r>
              <a:rPr lang="pt-BR" dirty="0" err="1" smtClean="0"/>
              <a:t>espermatozóides</a:t>
            </a:r>
            <a:r>
              <a:rPr lang="pt-BR" dirty="0" smtClean="0"/>
              <a:t>.</a:t>
            </a:r>
          </a:p>
          <a:p>
            <a:r>
              <a:rPr lang="pt-BR" dirty="0" smtClean="0"/>
              <a:t>É difícil controlar o momento da ejaculação, e certa quantidade de esperma pode ficar na vagina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Tabelinha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7239000" cy="4538904"/>
          </a:xfrm>
        </p:spPr>
        <p:txBody>
          <a:bodyPr/>
          <a:lstStyle/>
          <a:p>
            <a:r>
              <a:rPr lang="pt-BR" dirty="0" smtClean="0"/>
              <a:t>É baseado no ciclo menstrual</a:t>
            </a:r>
          </a:p>
          <a:p>
            <a:r>
              <a:rPr lang="pt-BR" dirty="0" smtClean="0"/>
              <a:t>Consiste em evitar a penetração com ejaculação no período em que a mulher está ovulando.</a:t>
            </a:r>
          </a:p>
          <a:p>
            <a:r>
              <a:rPr lang="pt-BR" dirty="0" smtClean="0"/>
              <a:t>A ovulação ocorre 14 dias antes da próxima menstruação</a:t>
            </a:r>
          </a:p>
          <a:p>
            <a:r>
              <a:rPr lang="pt-BR" dirty="0" smtClean="0"/>
              <a:t>A tabelinha só funciona em mulheres com um ciclo menstrual absolutamente regular.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Tabelinha-do-Periodo-Fertil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599" y="908720"/>
            <a:ext cx="6346691" cy="496855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97</TotalTime>
  <Words>910</Words>
  <Application>Microsoft Office PowerPoint</Application>
  <PresentationFormat>Apresentação na tela (4:3)</PresentationFormat>
  <Paragraphs>69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Opulento</vt:lpstr>
      <vt:lpstr>Métodos Anticoncepcionais</vt:lpstr>
      <vt:lpstr>Camisinha</vt:lpstr>
      <vt:lpstr>Camisinha Masculina</vt:lpstr>
      <vt:lpstr>Camisinha Masculina</vt:lpstr>
      <vt:lpstr>Camisinha Feminina</vt:lpstr>
      <vt:lpstr>Camisinha Feminina</vt:lpstr>
      <vt:lpstr>Coito interrompido</vt:lpstr>
      <vt:lpstr>Tabelinha</vt:lpstr>
      <vt:lpstr>Slide 9</vt:lpstr>
      <vt:lpstr>Pílula anticoncepcional</vt:lpstr>
      <vt:lpstr>Slide 11</vt:lpstr>
      <vt:lpstr>Pílula do dia seguinte</vt:lpstr>
      <vt:lpstr>Dispositivo intra-uterino - diu</vt:lpstr>
      <vt:lpstr>Slide 14</vt:lpstr>
      <vt:lpstr>diafragma</vt:lpstr>
      <vt:lpstr>Slide 16</vt:lpstr>
      <vt:lpstr>espermicidas</vt:lpstr>
      <vt:lpstr>temperatura</vt:lpstr>
      <vt:lpstr>Muco vaginal</vt:lpstr>
      <vt:lpstr>Laqueadura</vt:lpstr>
      <vt:lpstr>vasectomia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Anticoncepcionais</dc:title>
  <dc:creator>cliente</dc:creator>
  <cp:lastModifiedBy>cliente</cp:lastModifiedBy>
  <cp:revision>11</cp:revision>
  <dcterms:created xsi:type="dcterms:W3CDTF">2014-09-04T11:09:21Z</dcterms:created>
  <dcterms:modified xsi:type="dcterms:W3CDTF">2014-09-04T18:30:54Z</dcterms:modified>
</cp:coreProperties>
</file>